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7" r:id="rId1"/>
  </p:sldMasterIdLst>
  <p:notesMasterIdLst>
    <p:notesMasterId r:id="rId31"/>
  </p:notesMasterIdLst>
  <p:sldIdLst>
    <p:sldId id="256" r:id="rId2"/>
    <p:sldId id="290" r:id="rId3"/>
    <p:sldId id="315" r:id="rId4"/>
    <p:sldId id="283" r:id="rId5"/>
    <p:sldId id="491" r:id="rId6"/>
    <p:sldId id="559" r:id="rId7"/>
    <p:sldId id="258" r:id="rId8"/>
    <p:sldId id="494" r:id="rId9"/>
    <p:sldId id="535" r:id="rId10"/>
    <p:sldId id="540" r:id="rId11"/>
    <p:sldId id="284" r:id="rId12"/>
    <p:sldId id="289" r:id="rId13"/>
    <p:sldId id="314" r:id="rId14"/>
    <p:sldId id="285" r:id="rId15"/>
    <p:sldId id="300" r:id="rId16"/>
    <p:sldId id="271" r:id="rId17"/>
    <p:sldId id="524" r:id="rId18"/>
    <p:sldId id="557" r:id="rId19"/>
    <p:sldId id="558" r:id="rId20"/>
    <p:sldId id="280" r:id="rId21"/>
    <p:sldId id="262" r:id="rId22"/>
    <p:sldId id="295" r:id="rId23"/>
    <p:sldId id="516" r:id="rId24"/>
    <p:sldId id="518" r:id="rId25"/>
    <p:sldId id="286" r:id="rId26"/>
    <p:sldId id="313" r:id="rId27"/>
    <p:sldId id="478" r:id="rId28"/>
    <p:sldId id="301" r:id="rId29"/>
    <p:sldId id="30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00FF"/>
    <a:srgbClr val="66FFFF"/>
    <a:srgbClr val="CCECFF"/>
    <a:srgbClr val="00FF99"/>
    <a:srgbClr val="9900CC"/>
    <a:srgbClr val="E3DED1"/>
    <a:srgbClr val="CC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1756" autoAdjust="0"/>
  </p:normalViewPr>
  <p:slideViewPr>
    <p:cSldViewPr snapToGrid="0">
      <p:cViewPr varScale="1">
        <p:scale>
          <a:sx n="65" d="100"/>
          <a:sy n="65" d="100"/>
        </p:scale>
        <p:origin x="98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85A5B-BD21-4779-A21C-6F8E69A14769}" type="datetimeFigureOut">
              <a:rPr lang="en-SG" smtClean="0"/>
              <a:t>3/10/2020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4ADE7-E05B-461A-8F8E-19C5A45F342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145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2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343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y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90411" cy="5537288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tabLst>
                <a:tab pos="914400" algn="l"/>
                <a:tab pos="3657600" algn="l"/>
              </a:tabLst>
              <a:defRPr sz="4000" baseline="0">
                <a:ea typeface="SimHei" panose="02010609060101010101" pitchFamily="49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9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>
                <a:ea typeface="FangSong" panose="02010609060101010101" pitchFamily="49" charset="-12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95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1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0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4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1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1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>
                <a:ea typeface="FangSong" panose="02010609060101010101" pitchFamily="49" charset="-12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Clickicontoaddpicture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26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31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3600" dirty="0">
                <a:ea typeface="FangSong" panose="02010609060101010101" pitchFamily="49" charset="-122"/>
              </a:rPr>
              <a:t>2020</a:t>
            </a:r>
            <a:r>
              <a:rPr lang="zh-CN" altLang="en-US" sz="3600" dirty="0" smtClean="0">
                <a:ea typeface="FangSong" panose="02010609060101010101" pitchFamily="49" charset="-122"/>
              </a:rPr>
              <a:t>年</a:t>
            </a:r>
            <a:r>
              <a:rPr lang="en-US" altLang="zh-CN" sz="3600" dirty="0" smtClean="0">
                <a:ea typeface="FangSong" panose="02010609060101010101" pitchFamily="49" charset="-122"/>
              </a:rPr>
              <a:t>10</a:t>
            </a:r>
            <a:r>
              <a:rPr lang="zh-CN" altLang="en-US" sz="3600" dirty="0" smtClean="0">
                <a:ea typeface="FangSong" panose="02010609060101010101" pitchFamily="49" charset="-122"/>
              </a:rPr>
              <a:t>月</a:t>
            </a:r>
            <a:r>
              <a:rPr lang="en-US" altLang="zh-CN" sz="3600" dirty="0">
                <a:ea typeface="FangSong" panose="02010609060101010101" pitchFamily="49" charset="-122"/>
              </a:rPr>
              <a:t>4</a:t>
            </a:r>
            <a:r>
              <a:rPr lang="zh-CN" altLang="en-US" sz="3600" dirty="0" smtClean="0">
                <a:ea typeface="FangSong" panose="02010609060101010101" pitchFamily="49" charset="-122"/>
              </a:rPr>
              <a:t>日</a:t>
            </a:r>
            <a:r>
              <a:rPr lang="en-US" altLang="zh-CN" dirty="0" smtClean="0">
                <a:ea typeface="FangSong" panose="02010609060101010101" pitchFamily="49" charset="-122"/>
              </a:rPr>
              <a:t/>
            </a:r>
            <a:br>
              <a:rPr lang="en-US" altLang="zh-CN" dirty="0" smtClean="0">
                <a:ea typeface="FangSong" panose="02010609060101010101" pitchFamily="49" charset="-122"/>
              </a:rPr>
            </a:br>
            <a:r>
              <a:rPr lang="zh-CN" altLang="en-US" dirty="0" smtClean="0">
                <a:ea typeface="FangSong" panose="02010609060101010101" pitchFamily="49" charset="-122"/>
              </a:rPr>
              <a:t>华语崇拜</a:t>
            </a:r>
            <a:endParaRPr lang="en-SG" dirty="0">
              <a:ea typeface="FangSong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7678" y="4554556"/>
            <a:ext cx="6803136" cy="811161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zh-CN" altLang="en-US" sz="1800" dirty="0">
                <a:ea typeface="FangSong" panose="02010609060101010101" pitchFamily="49" charset="-122"/>
              </a:rPr>
              <a:t>笃信圣经长老会</a:t>
            </a:r>
            <a:endParaRPr lang="en-US" altLang="zh-CN" sz="1800" dirty="0">
              <a:ea typeface="FangSong" panose="02010609060101010101" pitchFamily="49" charset="-122"/>
            </a:endParaRPr>
          </a:p>
          <a:p>
            <a:pPr algn="r"/>
            <a:r>
              <a:rPr lang="zh-CN" altLang="en-US" sz="3200" dirty="0">
                <a:ea typeface="FangSong" panose="02010609060101010101" pitchFamily="49" charset="-122"/>
              </a:rPr>
              <a:t>加利利堂</a:t>
            </a:r>
            <a:endParaRPr lang="en-SG" sz="3200" dirty="0"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868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③</a:t>
            </a:r>
            <a:r>
              <a:rPr lang="en-US" altLang="zh-TW" sz="4800" dirty="0"/>
              <a:t/>
            </a:r>
            <a:br>
              <a:rPr lang="en-US" altLang="zh-TW" sz="4800" dirty="0"/>
            </a:br>
            <a:r>
              <a:rPr lang="zh-CN" altLang="en-US" sz="4800" dirty="0"/>
              <a:t>展望前程 有主引导</a:t>
            </a:r>
            <a:br>
              <a:rPr lang="zh-CN" altLang="en-US" sz="4800" dirty="0"/>
            </a:br>
            <a:r>
              <a:rPr lang="zh-CN" altLang="en-US" sz="4800" dirty="0"/>
              <a:t>源头活水涌 滋润心苗</a:t>
            </a:r>
            <a:br>
              <a:rPr lang="zh-CN" altLang="en-US" sz="4800" dirty="0"/>
            </a:br>
            <a:r>
              <a:rPr lang="zh-CN" altLang="en-US" sz="4800" dirty="0"/>
              <a:t>主爱长存 公义永恒</a:t>
            </a:r>
            <a:br>
              <a:rPr lang="zh-CN" altLang="en-US" sz="4800" dirty="0"/>
            </a:br>
            <a:r>
              <a:rPr lang="zh-CN" altLang="en-US" sz="4800" dirty="0"/>
              <a:t>力上加力 向前奔跑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80680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祷告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86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荣耀颂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051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但愿荣耀，</a:t>
            </a:r>
            <a:r>
              <a:rPr lang="zh-CN" altLang="en-US" sz="4800" dirty="0"/>
              <a:t>愿荣耀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r>
              <a:rPr lang="zh-TW" altLang="en-US" sz="4800" dirty="0"/>
              <a:t>归与父、子、圣灵，</a:t>
            </a:r>
            <a:br>
              <a:rPr lang="zh-TW" altLang="en-US" sz="4800" dirty="0"/>
            </a:br>
            <a:r>
              <a:rPr lang="zh-TW" altLang="en-US" sz="4800" dirty="0"/>
              <a:t>父、子、圣灵。</a:t>
            </a:r>
            <a:br>
              <a:rPr lang="zh-TW" altLang="en-US" sz="4800" dirty="0"/>
            </a:br>
            <a:r>
              <a:rPr lang="zh-TW" altLang="en-US" sz="4800" dirty="0"/>
              <a:t>起初这样、现在这样、</a:t>
            </a:r>
            <a:br>
              <a:rPr lang="zh-TW" altLang="en-US" sz="4800" dirty="0"/>
            </a:br>
            <a:r>
              <a:rPr lang="zh-TW" altLang="en-US" sz="4800" dirty="0"/>
              <a:t>以后永远也这样、</a:t>
            </a:r>
            <a:br>
              <a:rPr lang="zh-TW" altLang="en-US" sz="4800" dirty="0"/>
            </a:br>
            <a:r>
              <a:rPr lang="zh-TW" altLang="en-US" sz="4800" dirty="0"/>
              <a:t>永无穷尽</a:t>
            </a:r>
            <a:r>
              <a:rPr lang="zh-CN" altLang="en-US" sz="4800" dirty="0"/>
              <a:t>，</a:t>
            </a:r>
            <a:r>
              <a:rPr lang="en-US" altLang="zh-CN" sz="4800" dirty="0"/>
              <a:t/>
            </a:r>
            <a:br>
              <a:rPr lang="en-US" altLang="zh-CN" sz="4800" dirty="0"/>
            </a:br>
            <a:r>
              <a:rPr lang="zh-TW" altLang="en-US" sz="4800" dirty="0"/>
              <a:t>阿们，阿们。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4157507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奉献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32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971643"/>
              </p:ext>
            </p:extLst>
          </p:nvPr>
        </p:nvGraphicFramePr>
        <p:xfrm>
          <a:off x="2058682" y="1234384"/>
          <a:ext cx="8137369" cy="4741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029">
                  <a:extLst>
                    <a:ext uri="{9D8B030D-6E8A-4147-A177-3AD203B41FA5}">
                      <a16:colId xmlns:a16="http://schemas.microsoft.com/office/drawing/2014/main" val="2763610757"/>
                    </a:ext>
                  </a:extLst>
                </a:gridCol>
                <a:gridCol w="4175340">
                  <a:extLst>
                    <a:ext uri="{9D8B030D-6E8A-4147-A177-3AD203B41FA5}">
                      <a16:colId xmlns:a16="http://schemas.microsoft.com/office/drawing/2014/main" val="1569198956"/>
                    </a:ext>
                  </a:extLst>
                </a:gridCol>
              </a:tblGrid>
              <a:tr h="2334307">
                <a:tc rowSpan="2">
                  <a:txBody>
                    <a:bodyPr/>
                    <a:lstStyle/>
                    <a:p>
                      <a:endParaRPr lang="en-SG" sz="2400" dirty="0"/>
                    </a:p>
                  </a:txBody>
                  <a:tcPr marL="123618" marR="123618" marT="61809" marB="61809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PayNow</a:t>
                      </a:r>
                    </a:p>
                    <a:p>
                      <a:r>
                        <a:rPr lang="en-GB" sz="4000" kern="1200" dirty="0" smtClean="0">
                          <a:effectLst/>
                        </a:rPr>
                        <a:t>S86SS0054ABPC</a:t>
                      </a:r>
                      <a:endParaRPr lang="en-SG" sz="4000" dirty="0"/>
                    </a:p>
                  </a:txBody>
                  <a:tcPr marL="123618" marR="123618" marT="61809" marB="61809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056570"/>
                  </a:ext>
                </a:extLst>
              </a:tr>
              <a:tr h="2406738"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Transferto</a:t>
                      </a:r>
                    </a:p>
                    <a:p>
                      <a:pPr>
                        <a:tabLst>
                          <a:tab pos="457200" algn="l"/>
                        </a:tabLst>
                      </a:pPr>
                      <a:r>
                        <a:rPr lang="en-US" sz="2400" dirty="0" smtClean="0"/>
                        <a:t>	DBS</a:t>
                      </a:r>
                    </a:p>
                    <a:p>
                      <a:r>
                        <a:rPr lang="en-US" sz="2000" dirty="0" smtClean="0"/>
                        <a:t>AccountNo:(Current</a:t>
                      </a:r>
                      <a:r>
                        <a:rPr lang="en-US" sz="2000" baseline="0" dirty="0" smtClean="0"/>
                        <a:t>Account)</a:t>
                      </a:r>
                      <a:endParaRPr lang="en-US" sz="2000" dirty="0" smtClean="0"/>
                    </a:p>
                    <a:p>
                      <a:pPr>
                        <a:tabLst>
                          <a:tab pos="457200" algn="l"/>
                        </a:tabLst>
                      </a:pPr>
                      <a:r>
                        <a:rPr lang="en-US" sz="2400" dirty="0" smtClean="0"/>
                        <a:t>	002-010622-1</a:t>
                      </a:r>
                    </a:p>
                    <a:p>
                      <a:pPr>
                        <a:tabLst>
                          <a:tab pos="457200" algn="l"/>
                        </a:tabLst>
                      </a:pPr>
                      <a:r>
                        <a:rPr lang="en-US" sz="2000" dirty="0" smtClean="0"/>
                        <a:t>	GalileeBiblePresbyterianChurch</a:t>
                      </a:r>
                      <a:endParaRPr lang="en-SG" sz="2000" dirty="0"/>
                    </a:p>
                  </a:txBody>
                  <a:tcPr marL="123618" marR="123618" marT="61809" marB="61809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180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5200" y="320020"/>
            <a:ext cx="3627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奉献</a:t>
            </a:r>
            <a:endParaRPr lang="en-SG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640" y="1496179"/>
            <a:ext cx="3346671" cy="421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0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8229600" algn="r"/>
              </a:tabLst>
            </a:pPr>
            <a:r>
              <a:rPr lang="zh-CN" altLang="en-US" dirty="0" smtClean="0"/>
              <a:t>读经</a:t>
            </a:r>
            <a:r>
              <a:rPr lang="en-US" altLang="zh-CN" dirty="0" smtClean="0"/>
              <a:t>	</a:t>
            </a:r>
            <a:r>
              <a:rPr lang="zh-CN" altLang="en-US" sz="3600" dirty="0"/>
              <a:t>可九</a:t>
            </a:r>
            <a:r>
              <a:rPr lang="en-US" altLang="zh-CN" sz="3600" dirty="0"/>
              <a:t>47-48</a:t>
            </a:r>
            <a:r>
              <a:rPr lang="zh-CN" altLang="en-US" sz="3600" dirty="0"/>
              <a:t>；启廿</a:t>
            </a:r>
            <a:r>
              <a:rPr lang="en-US" altLang="zh-CN" sz="3600" dirty="0"/>
              <a:t>11-15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2400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870" y="555719"/>
            <a:ext cx="10545097" cy="5537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80988" algn="l"/>
              </a:tabLst>
            </a:pPr>
            <a:r>
              <a:rPr lang="zh-CN" altLang="en-US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马可福音第九章</a:t>
            </a:r>
            <a:r>
              <a:rPr lang="en-US" altLang="zh-CN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CN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CN" sz="4800" baseline="30000" dirty="0" smtClean="0"/>
              <a:t>47</a:t>
            </a:r>
            <a:r>
              <a:rPr lang="zh-TW" altLang="en-US" sz="4800" dirty="0"/>
              <a:t>倘若你一只眼叫你跌倒，就去掉它</a:t>
            </a:r>
            <a:r>
              <a:rPr lang="zh-TW" altLang="en-US" sz="4800" dirty="0" smtClean="0"/>
              <a:t>！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你</a:t>
            </a:r>
            <a:r>
              <a:rPr lang="zh-TW" altLang="en-US" sz="4800" dirty="0"/>
              <a:t>只有一只眼进</a:t>
            </a:r>
            <a:r>
              <a:rPr lang="zh-TW" altLang="en-US" sz="4800" dirty="0" smtClean="0"/>
              <a:t>入</a:t>
            </a:r>
            <a:r>
              <a:rPr lang="zh-CN" altLang="en-US" sz="4800" dirty="0" smtClean="0"/>
              <a:t>上帝</a:t>
            </a:r>
            <a:r>
              <a:rPr lang="zh-TW" altLang="en-US" sz="4800" dirty="0" smtClean="0"/>
              <a:t>的</a:t>
            </a:r>
            <a:r>
              <a:rPr lang="zh-TW" altLang="en-US" sz="4800" dirty="0"/>
              <a:t>国，强如</a:t>
            </a:r>
            <a:r>
              <a:rPr lang="zh-TW" altLang="en-US" sz="4800" dirty="0" smtClean="0"/>
              <a:t>有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两</a:t>
            </a:r>
            <a:r>
              <a:rPr lang="zh-TW" altLang="en-US" sz="4800" dirty="0"/>
              <a:t>只眼被丢在地狱里</a:t>
            </a:r>
            <a:r>
              <a:rPr lang="zh-TW" altLang="en-US" sz="4800" dirty="0" smtClean="0"/>
              <a:t>。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r>
              <a:rPr lang="en-US" altLang="zh-TW" sz="4800" baseline="30000" dirty="0"/>
              <a:t>48</a:t>
            </a:r>
            <a:r>
              <a:rPr lang="zh-TW" altLang="en-US" sz="4800" dirty="0" smtClean="0"/>
              <a:t>在</a:t>
            </a:r>
            <a:r>
              <a:rPr lang="zh-TW" altLang="en-US" sz="4800" dirty="0"/>
              <a:t>那里，‘虫是不死的，火是不</a:t>
            </a:r>
            <a:r>
              <a:rPr lang="zh-TW" altLang="en-US" sz="4800" dirty="0" smtClean="0"/>
              <a:t>灭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的</a:t>
            </a:r>
            <a:r>
              <a:rPr lang="zh-TW" altLang="en-US" sz="4800" dirty="0"/>
              <a:t>。’ </a:t>
            </a:r>
            <a:endParaRPr lang="zh-TW" altLang="en-US" sz="4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62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870" y="555719"/>
            <a:ext cx="10736827" cy="5537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80988" algn="l"/>
              </a:tabLst>
            </a:pPr>
            <a:r>
              <a:rPr lang="zh-CN" altLang="en-US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马可福音第九章</a:t>
            </a:r>
            <a:r>
              <a:rPr lang="en-US" altLang="zh-CN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CN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baseline="30000" dirty="0" smtClean="0"/>
              <a:t>11</a:t>
            </a:r>
            <a:r>
              <a:rPr lang="zh-TW" altLang="en-US" sz="4800" dirty="0"/>
              <a:t>我又看见一个</a:t>
            </a:r>
            <a:r>
              <a:rPr lang="zh-TW" altLang="en-US" sz="4800" dirty="0">
                <a:solidFill>
                  <a:srgbClr val="0000FF"/>
                </a:solidFill>
              </a:rPr>
              <a:t>白色的大宝座</a:t>
            </a:r>
            <a:r>
              <a:rPr lang="zh-TW" altLang="en-US" sz="4800" dirty="0"/>
              <a:t>与坐在</a:t>
            </a:r>
            <a:r>
              <a:rPr lang="zh-TW" altLang="en-US" sz="4800" dirty="0" smtClean="0"/>
              <a:t>上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面</a:t>
            </a:r>
            <a:r>
              <a:rPr lang="zh-TW" altLang="en-US" sz="4800" dirty="0"/>
              <a:t>的，</a:t>
            </a:r>
            <a:r>
              <a:rPr lang="zh-TW" altLang="en-US" sz="4800" dirty="0" smtClean="0"/>
              <a:t>从</a:t>
            </a:r>
            <a:r>
              <a:rPr lang="zh-CN" altLang="en-US" sz="4800" dirty="0" smtClean="0"/>
              <a:t>祂</a:t>
            </a:r>
            <a:r>
              <a:rPr lang="zh-TW" altLang="en-US" sz="4800" dirty="0" smtClean="0"/>
              <a:t>面</a:t>
            </a:r>
            <a:r>
              <a:rPr lang="zh-TW" altLang="en-US" sz="4800" dirty="0"/>
              <a:t>前天地都逃避，再无</a:t>
            </a:r>
            <a:r>
              <a:rPr lang="zh-TW" altLang="en-US" sz="4800" dirty="0" smtClean="0"/>
              <a:t>可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见</a:t>
            </a:r>
            <a:r>
              <a:rPr lang="zh-TW" altLang="en-US" sz="4800" dirty="0"/>
              <a:t>之处了</a:t>
            </a:r>
            <a:r>
              <a:rPr lang="zh-TW" altLang="en-US" sz="4800" dirty="0" smtClean="0"/>
              <a:t>。</a:t>
            </a:r>
            <a:r>
              <a:rPr lang="en-US" altLang="zh-TW" sz="4800" baseline="30000" dirty="0" smtClean="0"/>
              <a:t>12</a:t>
            </a:r>
            <a:r>
              <a:rPr lang="zh-TW" altLang="en-US" sz="4800" dirty="0" smtClean="0"/>
              <a:t>我</a:t>
            </a:r>
            <a:r>
              <a:rPr lang="zh-TW" altLang="en-US" sz="4800" dirty="0"/>
              <a:t>又看见</a:t>
            </a:r>
            <a:r>
              <a:rPr lang="zh-TW" altLang="en-US" sz="4800" dirty="0">
                <a:solidFill>
                  <a:srgbClr val="CC9900"/>
                </a:solidFill>
              </a:rPr>
              <a:t>死了的人</a:t>
            </a:r>
            <a:r>
              <a:rPr lang="zh-TW" altLang="en-US" sz="4800" dirty="0"/>
              <a:t>，</a:t>
            </a:r>
            <a:r>
              <a:rPr lang="zh-TW" altLang="en-US" sz="4800" dirty="0" smtClean="0"/>
              <a:t>无论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大</a:t>
            </a:r>
            <a:r>
              <a:rPr lang="zh-TW" altLang="en-US" sz="4800" dirty="0"/>
              <a:t>小，都站在宝座前。案卷展开了</a:t>
            </a:r>
            <a:r>
              <a:rPr lang="zh-TW" altLang="en-US" sz="4800" dirty="0" smtClean="0"/>
              <a:t>，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并</a:t>
            </a:r>
            <a:r>
              <a:rPr lang="zh-TW" altLang="en-US" sz="4800" dirty="0"/>
              <a:t>且另有一卷展开，就是</a:t>
            </a:r>
            <a:r>
              <a:rPr lang="zh-TW" altLang="en-US" sz="4800" dirty="0">
                <a:solidFill>
                  <a:srgbClr val="FF0000"/>
                </a:solidFill>
              </a:rPr>
              <a:t>生命册</a:t>
            </a:r>
            <a:r>
              <a:rPr lang="zh-TW" altLang="en-US" sz="4800" dirty="0"/>
              <a:t>。</a:t>
            </a:r>
            <a:r>
              <a:rPr lang="zh-TW" altLang="en-US" sz="4800" dirty="0" smtClean="0">
                <a:solidFill>
                  <a:srgbClr val="CC9900"/>
                </a:solidFill>
              </a:rPr>
              <a:t>死</a:t>
            </a:r>
            <a:r>
              <a:rPr lang="en-US" altLang="zh-TW" sz="4800" dirty="0" smtClean="0">
                <a:solidFill>
                  <a:srgbClr val="CC9900"/>
                </a:solidFill>
              </a:rPr>
              <a:t>	</a:t>
            </a:r>
            <a:r>
              <a:rPr lang="zh-TW" altLang="en-US" sz="4800" dirty="0" smtClean="0">
                <a:solidFill>
                  <a:srgbClr val="CC9900"/>
                </a:solidFill>
              </a:rPr>
              <a:t>了</a:t>
            </a:r>
            <a:r>
              <a:rPr lang="zh-TW" altLang="en-US" sz="4800" dirty="0">
                <a:solidFill>
                  <a:srgbClr val="CC9900"/>
                </a:solidFill>
              </a:rPr>
              <a:t>的人</a:t>
            </a:r>
            <a:r>
              <a:rPr lang="zh-TW" altLang="en-US" sz="4800" dirty="0"/>
              <a:t>都凭著这些案卷所记载的，</a:t>
            </a:r>
            <a:r>
              <a:rPr lang="zh-TW" altLang="en-US" sz="4800" dirty="0" smtClean="0"/>
              <a:t>照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他</a:t>
            </a:r>
            <a:r>
              <a:rPr lang="zh-TW" altLang="en-US" sz="4800" dirty="0"/>
              <a:t>们所行的受审判</a:t>
            </a:r>
            <a:r>
              <a:rPr lang="zh-TW" altLang="en-US" sz="4800" dirty="0" smtClean="0"/>
              <a:t>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401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870" y="555719"/>
            <a:ext cx="10545097" cy="5537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339725" algn="l"/>
              </a:tabLst>
            </a:pPr>
            <a:r>
              <a:rPr lang="en-US" altLang="zh-TW" sz="4800" baseline="30000" dirty="0" smtClean="0"/>
              <a:t>13</a:t>
            </a:r>
            <a:r>
              <a:rPr lang="zh-TW" altLang="en-US" sz="4800" dirty="0" smtClean="0"/>
              <a:t>于</a:t>
            </a:r>
            <a:r>
              <a:rPr lang="zh-TW" altLang="en-US" sz="4800" dirty="0"/>
              <a:t>是海交出其中的</a:t>
            </a:r>
            <a:r>
              <a:rPr lang="zh-TW" altLang="en-US" sz="4800" dirty="0">
                <a:solidFill>
                  <a:srgbClr val="CC9900"/>
                </a:solidFill>
              </a:rPr>
              <a:t>死人</a:t>
            </a:r>
            <a:r>
              <a:rPr lang="zh-TW" altLang="en-US" sz="4800" dirty="0"/>
              <a:t>，死亡和阴</a:t>
            </a:r>
            <a:r>
              <a:rPr lang="zh-TW" altLang="en-US" sz="4800" dirty="0" smtClean="0"/>
              <a:t>间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也</a:t>
            </a:r>
            <a:r>
              <a:rPr lang="zh-TW" altLang="en-US" sz="4800" dirty="0"/>
              <a:t>交出其中的</a:t>
            </a:r>
            <a:r>
              <a:rPr lang="zh-TW" altLang="en-US" sz="4800" dirty="0">
                <a:solidFill>
                  <a:srgbClr val="CC9900"/>
                </a:solidFill>
              </a:rPr>
              <a:t>死人</a:t>
            </a:r>
            <a:r>
              <a:rPr lang="zh-TW" altLang="en-US" sz="4800" dirty="0"/>
              <a:t>。他们都照各人</a:t>
            </a:r>
            <a:r>
              <a:rPr lang="zh-TW" altLang="en-US" sz="4800" dirty="0" smtClean="0"/>
              <a:t>所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行</a:t>
            </a:r>
            <a:r>
              <a:rPr lang="zh-TW" altLang="en-US" sz="4800" dirty="0"/>
              <a:t>的受审判</a:t>
            </a:r>
            <a:r>
              <a:rPr lang="zh-TW" altLang="en-US" sz="4800" dirty="0" smtClean="0"/>
              <a:t>。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r>
              <a:rPr lang="en-US" altLang="zh-TW" sz="4800" baseline="30000" dirty="0" smtClean="0"/>
              <a:t>14</a:t>
            </a:r>
            <a:r>
              <a:rPr lang="zh-TW" altLang="en-US" sz="4800" dirty="0" smtClean="0"/>
              <a:t>死</a:t>
            </a:r>
            <a:r>
              <a:rPr lang="zh-TW" altLang="en-US" sz="4800" dirty="0"/>
              <a:t>亡和阴间也被扔在火湖里，这火</a:t>
            </a:r>
            <a:r>
              <a:rPr lang="zh-TW" altLang="en-US" sz="4800" dirty="0" smtClean="0"/>
              <a:t>湖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就</a:t>
            </a:r>
            <a:r>
              <a:rPr lang="zh-TW" altLang="en-US" sz="4800" dirty="0"/>
              <a:t>是</a:t>
            </a:r>
            <a:r>
              <a:rPr lang="zh-TW" altLang="en-US" sz="4800" dirty="0">
                <a:solidFill>
                  <a:srgbClr val="00B0F0"/>
                </a:solidFill>
              </a:rPr>
              <a:t>第二次的死</a:t>
            </a:r>
            <a:r>
              <a:rPr lang="zh-TW" altLang="en-US" sz="4800" dirty="0" smtClean="0"/>
              <a:t>。</a:t>
            </a:r>
            <a:r>
              <a:rPr lang="en-US" altLang="zh-TW" sz="4800" baseline="30000" dirty="0" smtClean="0"/>
              <a:t>15</a:t>
            </a:r>
            <a:r>
              <a:rPr lang="zh-TW" altLang="en-US" sz="4800" dirty="0" smtClean="0"/>
              <a:t>若</a:t>
            </a:r>
            <a:r>
              <a:rPr lang="zh-TW" altLang="en-US" sz="4800" dirty="0"/>
              <a:t>有人名字没</a:t>
            </a:r>
            <a:r>
              <a:rPr lang="zh-TW" altLang="en-US" sz="4800" dirty="0" smtClean="0"/>
              <a:t>记</a:t>
            </a:r>
            <a:r>
              <a:rPr lang="en-US" altLang="zh-TW" sz="4800" dirty="0" smtClean="0"/>
              <a:t>	</a:t>
            </a:r>
            <a:r>
              <a:rPr lang="zh-TW" altLang="en-US" sz="4800" dirty="0" smtClean="0"/>
              <a:t>在</a:t>
            </a:r>
            <a:r>
              <a:rPr lang="zh-TW" altLang="en-US" sz="4800" dirty="0">
                <a:solidFill>
                  <a:srgbClr val="FF0000"/>
                </a:solidFill>
              </a:rPr>
              <a:t>生命册</a:t>
            </a:r>
            <a:r>
              <a:rPr lang="zh-TW" altLang="en-US" sz="4800" dirty="0"/>
              <a:t>上，他就</a:t>
            </a:r>
            <a:r>
              <a:rPr lang="zh-TW" altLang="en-US" sz="4800" dirty="0">
                <a:solidFill>
                  <a:srgbClr val="00B0F0"/>
                </a:solidFill>
              </a:rPr>
              <a:t>被扔在火湖里</a:t>
            </a:r>
            <a:r>
              <a:rPr lang="zh-TW" altLang="en-US" sz="4800" dirty="0"/>
              <a:t>。 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7383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主在圣殿中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18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6721" y="1401093"/>
            <a:ext cx="6976872" cy="4032504"/>
          </a:xfrm>
          <a:prstGeom prst="rect">
            <a:avLst/>
          </a:prstGeom>
          <a:solidFill>
            <a:srgbClr val="E3DED1"/>
          </a:solidFill>
          <a:ln w="76200" cmpd="tri">
            <a:solidFill>
              <a:schemeClr val="tx1"/>
            </a:solidFill>
          </a:ln>
        </p:spPr>
        <p:txBody>
          <a:bodyPr wrap="square" lIns="91440" tIns="45720" rIns="91440" bIns="4572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7200" b="1" dirty="0" smtClean="0">
                <a:ln w="95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永受刑罚</a:t>
            </a:r>
            <a:endParaRPr lang="en-US" altLang="zh-CN" sz="7200" b="1" dirty="0">
              <a:ln w="95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3600" dirty="0" smtClean="0">
                <a:ea typeface="SimSun" panose="02010600030101010101" pitchFamily="2" charset="-122"/>
              </a:rPr>
              <a:t>可九</a:t>
            </a:r>
            <a:r>
              <a:rPr lang="en-US" altLang="zh-CN" sz="3600" dirty="0" smtClean="0">
                <a:ea typeface="SimSun" panose="02010600030101010101" pitchFamily="2" charset="-122"/>
              </a:rPr>
              <a:t>47-48</a:t>
            </a:r>
            <a:r>
              <a:rPr lang="zh-CN" altLang="en-US" sz="3600" dirty="0" smtClean="0">
                <a:ea typeface="SimSun" panose="02010600030101010101" pitchFamily="2" charset="-122"/>
              </a:rPr>
              <a:t>；启廿</a:t>
            </a:r>
            <a:r>
              <a:rPr lang="en-US" altLang="zh-CN" sz="3600" dirty="0" smtClean="0">
                <a:ea typeface="SimSun" panose="02010600030101010101" pitchFamily="2" charset="-122"/>
              </a:rPr>
              <a:t>11-15</a:t>
            </a:r>
            <a:endParaRPr lang="en-US" altLang="zh-CN" sz="3600" dirty="0" smtClean="0">
              <a:ea typeface="SimSun" panose="02010600030101010101" pitchFamily="2" charset="-122"/>
            </a:endParaRPr>
          </a:p>
          <a:p>
            <a:pPr algn="ctr">
              <a:spcBef>
                <a:spcPts val="600"/>
              </a:spcBef>
            </a:pPr>
            <a:endParaRPr lang="en-SG" sz="3600" dirty="0">
              <a:ea typeface="SimSun" panose="02010600030101010101" pitchFamily="2" charset="-122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96717" y="4250647"/>
            <a:ext cx="6803136" cy="1210909"/>
          </a:xfrm>
        </p:spPr>
        <p:txBody>
          <a:bodyPr/>
          <a:lstStyle/>
          <a:p>
            <a:pPr algn="l">
              <a:tabLst>
                <a:tab pos="8229600" algn="r"/>
              </a:tabLst>
            </a:pPr>
            <a:r>
              <a:rPr lang="zh-CN" altLang="en-US" dirty="0"/>
              <a:t>讲道</a:t>
            </a:r>
            <a:r>
              <a:rPr lang="en-US" altLang="zh-CN" dirty="0"/>
              <a:t>	</a:t>
            </a:r>
            <a:r>
              <a:rPr lang="zh-CN" altLang="en-US" dirty="0" smtClean="0"/>
              <a:t>陈添丰传道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40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156</a:t>
            </a:r>
            <a:r>
              <a:rPr lang="zh-CN" altLang="en-US" dirty="0" smtClean="0"/>
              <a:t>我灵之光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08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Sun" panose="02010600030101010101" pitchFamily="2" charset="-122"/>
              </a:rPr>
              <a:t>①</a:t>
            </a:r>
            <a:r>
              <a:rPr lang="en-US" altLang="zh-TW" sz="4800" dirty="0" smtClean="0">
                <a:latin typeface="SimSun" panose="02010600030101010101" pitchFamily="2" charset="-122"/>
              </a:rPr>
              <a:t/>
            </a:r>
            <a:br>
              <a:rPr lang="en-US" altLang="zh-TW" sz="4800" dirty="0" smtClean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亲爱之主 我灵之光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与主相偕 心常不夜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世务如云 莫掩我心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容我与</a:t>
            </a:r>
            <a:r>
              <a:rPr lang="zh-TW" altLang="en-US" sz="4800" dirty="0" smtClean="0">
                <a:latin typeface="SimSun" panose="02010600030101010101" pitchFamily="2" charset="-122"/>
              </a:rPr>
              <a:t>主 永</a:t>
            </a:r>
            <a:r>
              <a:rPr lang="zh-TW" altLang="en-US" sz="4800" dirty="0">
                <a:latin typeface="SimSun" panose="02010600030101010101" pitchFamily="2" charset="-122"/>
              </a:rPr>
              <a:t>恒相接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41692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Sun" panose="02010600030101010101" pitchFamily="2" charset="-122"/>
              </a:rPr>
              <a:t>②</a:t>
            </a:r>
            <a:r>
              <a:rPr lang="en-US" altLang="zh-TW" sz="4800" dirty="0" smtClean="0">
                <a:latin typeface="SimSun" panose="02010600030101010101" pitchFamily="2" charset="-122"/>
              </a:rPr>
              <a:t/>
            </a:r>
            <a:br>
              <a:rPr lang="en-US" altLang="zh-TW" sz="4800" dirty="0" smtClean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当我疲倦 睡眼朦胧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安眠未熟 心境尚聪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但愿最</a:t>
            </a:r>
            <a:r>
              <a:rPr lang="zh-TW" altLang="en-US" sz="4800" dirty="0" smtClean="0">
                <a:latin typeface="SimSun" panose="02010600030101010101" pitchFamily="2" charset="-122"/>
              </a:rPr>
              <a:t>后 一</a:t>
            </a:r>
            <a:r>
              <a:rPr lang="zh-TW" altLang="en-US" sz="4800" dirty="0">
                <a:latin typeface="SimSun" panose="02010600030101010101" pitchFamily="2" charset="-122"/>
              </a:rPr>
              <a:t>息思量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永远温柔 卧主怀中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370617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Sun" panose="02010600030101010101" pitchFamily="2" charset="-122"/>
              </a:rPr>
              <a:t>③</a:t>
            </a:r>
            <a:r>
              <a:rPr lang="en-US" altLang="zh-TW" sz="4800" dirty="0" smtClean="0">
                <a:latin typeface="SimSun" panose="02010600030101010101" pitchFamily="2" charset="-122"/>
              </a:rPr>
              <a:t/>
            </a:r>
            <a:br>
              <a:rPr lang="en-US" altLang="zh-TW" sz="4800" dirty="0" smtClean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当我醒时 再求施恩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助我进</a:t>
            </a:r>
            <a:r>
              <a:rPr lang="zh-TW" altLang="en-US" sz="4800" dirty="0" smtClean="0">
                <a:latin typeface="SimSun" panose="02010600030101010101" pitchFamily="2" charset="-122"/>
              </a:rPr>
              <a:t>行 尘</a:t>
            </a:r>
            <a:r>
              <a:rPr lang="zh-TW" altLang="en-US" sz="4800" dirty="0">
                <a:latin typeface="SimSun" panose="02010600030101010101" pitchFamily="2" charset="-122"/>
              </a:rPr>
              <a:t>世路程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行到前途 爱深如海</a:t>
            </a:r>
            <a:br>
              <a:rPr lang="zh-TW" altLang="en-US" sz="4800" dirty="0">
                <a:latin typeface="SimSun" panose="02010600030101010101" pitchFamily="2" charset="-122"/>
              </a:rPr>
            </a:br>
            <a:r>
              <a:rPr lang="zh-TW" altLang="en-US" sz="4800" dirty="0">
                <a:latin typeface="SimSun" panose="02010600030101010101" pitchFamily="2" charset="-122"/>
              </a:rPr>
              <a:t>与主永偕 相契忘形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1552335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祝祷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0873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阿们颂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0047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/>
              <a:t>阿</a:t>
            </a:r>
            <a:r>
              <a:rPr lang="en-US" altLang="zh-CN" sz="6000" dirty="0" smtClean="0"/>
              <a:t>…</a:t>
            </a:r>
            <a:r>
              <a:rPr lang="zh-CN" altLang="en-US" sz="6000" dirty="0" smtClean="0"/>
              <a:t>们，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zh-CN" altLang="en-US" sz="6000" dirty="0" smtClean="0"/>
              <a:t>阿</a:t>
            </a:r>
            <a:r>
              <a:rPr lang="en-US" altLang="zh-CN" sz="6000" dirty="0" smtClean="0"/>
              <a:t>…</a:t>
            </a:r>
            <a:r>
              <a:rPr lang="zh-CN" altLang="en-US" sz="6000" dirty="0" smtClean="0"/>
              <a:t>们，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zh-CN" altLang="en-US" sz="6000" dirty="0" smtClean="0"/>
              <a:t>阿</a:t>
            </a:r>
            <a:r>
              <a:rPr lang="en-US" altLang="zh-CN" sz="6000" dirty="0" smtClean="0"/>
              <a:t>……</a:t>
            </a:r>
            <a:r>
              <a:rPr lang="zh-CN" altLang="en-US" sz="6000" dirty="0" smtClean="0"/>
              <a:t>们。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15050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报告</a:t>
            </a:r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296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1847" y="655501"/>
            <a:ext cx="834397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ea typeface="SimSun" panose="02010600030101010101" pitchFamily="2" charset="-122"/>
              </a:defRPr>
            </a:lvl1pPr>
          </a:lstStyle>
          <a:p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月</a:t>
            </a: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11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日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华语崇拜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信息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6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上帝在掌权</a:t>
            </a:r>
            <a:endParaRPr lang="en-US" altLang="zh-CN" sz="5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讲员</a:t>
            </a:r>
            <a:r>
              <a:rPr lang="zh-CN" altLang="en-US" sz="4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：熊奇秀牧师</a:t>
            </a:r>
            <a:endParaRPr lang="en-US" altLang="zh-CN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经文</a:t>
            </a:r>
            <a:r>
              <a:rPr lang="zh-CN" altLang="en-US" sz="4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：哈巴谷书一</a:t>
            </a:r>
            <a:r>
              <a:rPr lang="en-US" altLang="zh-CN" sz="4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1-11</a:t>
            </a:r>
            <a:endParaRPr lang="en-US" altLang="zh-CN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10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上主今在祂的圣殿中、</a:t>
            </a:r>
            <a:br>
              <a:rPr lang="zh-TW" altLang="en-US" sz="4800" dirty="0"/>
            </a:br>
            <a:r>
              <a:rPr lang="zh-TW" altLang="en-US" sz="4800" dirty="0"/>
              <a:t>上主今在祂的圣殿中；</a:t>
            </a:r>
            <a:br>
              <a:rPr lang="zh-TW" altLang="en-US" sz="4800" dirty="0"/>
            </a:br>
            <a:r>
              <a:rPr lang="zh-TW" altLang="en-US" sz="4800" dirty="0"/>
              <a:t>万国的人当肃静、</a:t>
            </a:r>
            <a:br>
              <a:rPr lang="zh-TW" altLang="en-US" sz="4800" dirty="0"/>
            </a:br>
            <a:r>
              <a:rPr lang="zh-TW" altLang="en-US" sz="4800" dirty="0"/>
              <a:t>万国的人在主前当肃静、</a:t>
            </a:r>
            <a:br>
              <a:rPr lang="zh-TW" altLang="en-US" sz="4800" dirty="0"/>
            </a:br>
            <a:r>
              <a:rPr lang="zh-TW" altLang="en-US" sz="4800" dirty="0"/>
              <a:t>当肃靜、在主前，</a:t>
            </a:r>
            <a:br>
              <a:rPr lang="zh-TW" altLang="en-US" sz="4800" dirty="0"/>
            </a:br>
            <a:r>
              <a:rPr lang="zh-TW" altLang="en-US" sz="4800" dirty="0"/>
              <a:t>当肃静。阿们</a:t>
            </a:r>
            <a:r>
              <a:rPr lang="zh-TW" altLang="en-US" sz="4800" dirty="0" smtClean="0"/>
              <a:t>。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2651347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宣召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468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90411" cy="5771339"/>
          </a:xfrm>
        </p:spPr>
        <p:txBody>
          <a:bodyPr>
            <a:noAutofit/>
          </a:bodyPr>
          <a:lstStyle/>
          <a:p>
            <a:pPr>
              <a:tabLst>
                <a:tab pos="457200" algn="l"/>
                <a:tab pos="10175875" algn="r"/>
              </a:tabLst>
            </a:pPr>
            <a:r>
              <a:rPr lang="zh-CN" altLang="en-US" sz="4800" dirty="0">
                <a:solidFill>
                  <a:srgbClr val="0000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马太福音第廿四章</a:t>
            </a:r>
            <a:r>
              <a:rPr lang="en-US" altLang="zh-CN" sz="4800" dirty="0">
                <a:solidFill>
                  <a:srgbClr val="0000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CN" sz="4800" dirty="0">
                <a:solidFill>
                  <a:srgbClr val="0000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CN" sz="4800" baseline="30000" dirty="0" smtClean="0">
                <a:latin typeface="Arial" panose="020B0604020202020204" pitchFamily="34" charset="0"/>
              </a:rPr>
              <a:t>32</a:t>
            </a:r>
            <a:r>
              <a:rPr lang="zh-CN" altLang="en-US" sz="4800" dirty="0">
                <a:latin typeface="Arial" panose="020B0604020202020204" pitchFamily="34" charset="0"/>
              </a:rPr>
              <a:t>你们可以从无花果树学个比方</a:t>
            </a:r>
            <a:r>
              <a:rPr lang="zh-CN" altLang="en-US" sz="4800" dirty="0" smtClean="0">
                <a:latin typeface="Arial" panose="020B0604020202020204" pitchFamily="34" charset="0"/>
              </a:rPr>
              <a:t>：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当树</a:t>
            </a:r>
            <a:r>
              <a:rPr lang="zh-CN" altLang="en-US" sz="4800" dirty="0">
                <a:latin typeface="Arial" panose="020B0604020202020204" pitchFamily="34" charset="0"/>
              </a:rPr>
              <a:t>枝发嫩长叶的时候</a:t>
            </a:r>
            <a:r>
              <a:rPr lang="zh-CN" altLang="en-US" sz="4800" dirty="0" smtClean="0">
                <a:latin typeface="Arial" panose="020B0604020202020204" pitchFamily="34" charset="0"/>
              </a:rPr>
              <a:t>，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你</a:t>
            </a:r>
            <a:r>
              <a:rPr lang="zh-CN" altLang="en-US" sz="4800" dirty="0">
                <a:latin typeface="Arial" panose="020B0604020202020204" pitchFamily="34" charset="0"/>
              </a:rPr>
              <a:t>们就</a:t>
            </a:r>
            <a:r>
              <a:rPr lang="zh-CN" altLang="en-US" sz="4800" dirty="0" smtClean="0">
                <a:latin typeface="Arial" panose="020B0604020202020204" pitchFamily="34" charset="0"/>
              </a:rPr>
              <a:t>知道夏</a:t>
            </a:r>
            <a:r>
              <a:rPr lang="zh-CN" altLang="en-US" sz="4800" dirty="0">
                <a:latin typeface="Arial" panose="020B0604020202020204" pitchFamily="34" charset="0"/>
              </a:rPr>
              <a:t>天近了</a:t>
            </a:r>
            <a:r>
              <a:rPr lang="zh-CN" altLang="en-US" sz="4800" dirty="0" smtClean="0">
                <a:latin typeface="Arial" panose="020B0604020202020204" pitchFamily="34" charset="0"/>
              </a:rPr>
              <a:t>。</a:t>
            </a:r>
            <a:r>
              <a:rPr lang="zh-CN" altLang="en-US" sz="4800" dirty="0">
                <a:latin typeface="Arial" panose="020B0604020202020204" pitchFamily="34" charset="0"/>
              </a:rPr>
              <a:t/>
            </a:r>
            <a:br>
              <a:rPr lang="zh-CN" altLang="en-US" sz="4800" dirty="0">
                <a:latin typeface="Arial" panose="020B0604020202020204" pitchFamily="34" charset="0"/>
              </a:rPr>
            </a:br>
            <a:r>
              <a:rPr lang="en-US" altLang="zh-CN" sz="4800" baseline="30000" dirty="0">
                <a:latin typeface="Arial" panose="020B0604020202020204" pitchFamily="34" charset="0"/>
              </a:rPr>
              <a:t>33</a:t>
            </a:r>
            <a:r>
              <a:rPr lang="zh-CN" altLang="en-US" sz="4800" dirty="0" smtClean="0">
                <a:latin typeface="Arial" panose="020B0604020202020204" pitchFamily="34" charset="0"/>
              </a:rPr>
              <a:t>这</a:t>
            </a:r>
            <a:r>
              <a:rPr lang="zh-CN" altLang="en-US" sz="4800" dirty="0">
                <a:latin typeface="Arial" panose="020B0604020202020204" pitchFamily="34" charset="0"/>
              </a:rPr>
              <a:t>样，你们看见这一切的事</a:t>
            </a:r>
            <a:r>
              <a:rPr lang="zh-CN" altLang="en-US" sz="4800" dirty="0" smtClean="0">
                <a:latin typeface="Arial" panose="020B0604020202020204" pitchFamily="34" charset="0"/>
              </a:rPr>
              <a:t>，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也该知</a:t>
            </a:r>
            <a:r>
              <a:rPr lang="zh-CN" altLang="en-US" sz="4800" dirty="0">
                <a:latin typeface="Arial" panose="020B0604020202020204" pitchFamily="34" charset="0"/>
              </a:rPr>
              <a:t>道</a:t>
            </a:r>
            <a:r>
              <a:rPr lang="zh-CN" altLang="en-US" sz="4800" dirty="0">
                <a:solidFill>
                  <a:srgbClr val="FF0000"/>
                </a:solidFill>
                <a:latin typeface="Arial" panose="020B0604020202020204" pitchFamily="34" charset="0"/>
              </a:rPr>
              <a:t>人子近了</a:t>
            </a:r>
            <a:r>
              <a:rPr lang="zh-CN" altLang="en-US" sz="4800" dirty="0" smtClean="0">
                <a:latin typeface="Arial" panose="020B0604020202020204" pitchFamily="34" charset="0"/>
              </a:rPr>
              <a:t>，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正</a:t>
            </a:r>
            <a:r>
              <a:rPr lang="zh-CN" altLang="en-US" sz="4800" dirty="0">
                <a:latin typeface="Arial" panose="020B0604020202020204" pitchFamily="34" charset="0"/>
              </a:rPr>
              <a:t>在门口了</a:t>
            </a:r>
            <a:r>
              <a:rPr lang="zh-CN" altLang="en-US" sz="4800" dirty="0" smtClean="0">
                <a:latin typeface="Arial" panose="020B0604020202020204" pitchFamily="34" charset="0"/>
              </a:rPr>
              <a:t>。</a:t>
            </a:r>
            <a:endParaRPr lang="en-SG" sz="3600" dirty="0">
              <a:solidFill>
                <a:srgbClr val="0000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97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56595" cy="5771339"/>
          </a:xfrm>
        </p:spPr>
        <p:txBody>
          <a:bodyPr>
            <a:noAutofit/>
          </a:bodyPr>
          <a:lstStyle/>
          <a:p>
            <a:pPr>
              <a:tabLst>
                <a:tab pos="457200" algn="l"/>
                <a:tab pos="10175875" algn="r"/>
              </a:tabLst>
            </a:pPr>
            <a:r>
              <a:rPr lang="en-US" altLang="zh-CN" sz="4800" baseline="30000" dirty="0" smtClean="0">
                <a:latin typeface="Arial" panose="020B0604020202020204" pitchFamily="34" charset="0"/>
              </a:rPr>
              <a:t>34</a:t>
            </a:r>
            <a:r>
              <a:rPr lang="zh-CN" altLang="en-US" sz="4800" dirty="0" smtClean="0">
                <a:latin typeface="Arial" panose="020B0604020202020204" pitchFamily="34" charset="0"/>
              </a:rPr>
              <a:t>我</a:t>
            </a:r>
            <a:r>
              <a:rPr lang="zh-CN" altLang="en-US" sz="4800" dirty="0">
                <a:latin typeface="Arial" panose="020B0604020202020204" pitchFamily="34" charset="0"/>
              </a:rPr>
              <a:t>实在告诉你们</a:t>
            </a:r>
            <a:r>
              <a:rPr lang="zh-CN" altLang="en-US" sz="4800" dirty="0" smtClean="0">
                <a:latin typeface="Arial" panose="020B0604020202020204" pitchFamily="34" charset="0"/>
              </a:rPr>
              <a:t>：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这</a:t>
            </a:r>
            <a:r>
              <a:rPr lang="zh-CN" altLang="en-US" sz="4800" dirty="0">
                <a:latin typeface="Arial" panose="020B0604020202020204" pitchFamily="34" charset="0"/>
              </a:rPr>
              <a:t>世代还没有</a:t>
            </a:r>
            <a:r>
              <a:rPr lang="zh-CN" altLang="en-US" sz="4800" dirty="0" smtClean="0">
                <a:latin typeface="Arial" panose="020B0604020202020204" pitchFamily="34" charset="0"/>
              </a:rPr>
              <a:t>过去，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latin typeface="Arial" panose="020B0604020202020204" pitchFamily="34" charset="0"/>
              </a:rPr>
              <a:t>这</a:t>
            </a:r>
            <a:r>
              <a:rPr lang="zh-CN" altLang="en-US" sz="4800" dirty="0">
                <a:latin typeface="Arial" panose="020B0604020202020204" pitchFamily="34" charset="0"/>
              </a:rPr>
              <a:t>些事都要成就</a:t>
            </a:r>
            <a:r>
              <a:rPr lang="zh-CN" altLang="en-US" sz="4800" dirty="0" smtClean="0">
                <a:latin typeface="Arial" panose="020B0604020202020204" pitchFamily="34" charset="0"/>
              </a:rPr>
              <a:t>。</a:t>
            </a:r>
            <a:r>
              <a:rPr lang="zh-CN" altLang="en-US" sz="4800" dirty="0">
                <a:latin typeface="Arial" panose="020B0604020202020204" pitchFamily="34" charset="0"/>
              </a:rPr>
              <a:t/>
            </a:r>
            <a:br>
              <a:rPr lang="zh-CN" altLang="en-US" sz="4800" dirty="0">
                <a:latin typeface="Arial" panose="020B0604020202020204" pitchFamily="34" charset="0"/>
              </a:rPr>
            </a:br>
            <a:r>
              <a:rPr lang="en-US" altLang="zh-CN" sz="4800" baseline="30000" dirty="0">
                <a:latin typeface="Arial" panose="020B0604020202020204" pitchFamily="34" charset="0"/>
              </a:rPr>
              <a:t>35</a:t>
            </a:r>
            <a:r>
              <a:rPr lang="zh-CN" altLang="en-US" sz="4800" dirty="0" smtClean="0">
                <a:latin typeface="Arial" panose="020B0604020202020204" pitchFamily="34" charset="0"/>
              </a:rPr>
              <a:t>天</a:t>
            </a:r>
            <a:r>
              <a:rPr lang="zh-CN" altLang="en-US" sz="4800" dirty="0">
                <a:latin typeface="Arial" panose="020B0604020202020204" pitchFamily="34" charset="0"/>
              </a:rPr>
              <a:t>地要废去</a:t>
            </a:r>
            <a:r>
              <a:rPr lang="zh-CN" altLang="en-US" sz="4800" dirty="0" smtClean="0">
                <a:latin typeface="Arial" panose="020B0604020202020204" pitchFamily="34" charset="0"/>
              </a:rPr>
              <a:t>，</a:t>
            </a:r>
            <a:r>
              <a:rPr lang="en-US" altLang="zh-CN" sz="4800" dirty="0" smtClean="0">
                <a:latin typeface="Arial" panose="020B0604020202020204" pitchFamily="34" charset="0"/>
              </a:rPr>
              <a:t/>
            </a:r>
            <a:br>
              <a:rPr lang="en-US" altLang="zh-CN" sz="4800" dirty="0" smtClean="0">
                <a:latin typeface="Arial" panose="020B0604020202020204" pitchFamily="34" charset="0"/>
              </a:rPr>
            </a:br>
            <a:r>
              <a:rPr lang="en-US" altLang="zh-CN" sz="4800" dirty="0">
                <a:latin typeface="Arial" panose="020B0604020202020204" pitchFamily="34" charset="0"/>
              </a:rPr>
              <a:t>	</a:t>
            </a:r>
            <a:r>
              <a:rPr lang="zh-CN" altLang="en-US" sz="4800" dirty="0" smtClean="0">
                <a:solidFill>
                  <a:srgbClr val="FF0000"/>
                </a:solidFill>
                <a:latin typeface="Arial" panose="020B0604020202020204" pitchFamily="34" charset="0"/>
              </a:rPr>
              <a:t>我</a:t>
            </a:r>
            <a:r>
              <a:rPr lang="zh-CN" altLang="en-US" sz="4800" dirty="0">
                <a:solidFill>
                  <a:srgbClr val="FF0000"/>
                </a:solidFill>
                <a:latin typeface="Arial" panose="020B0604020202020204" pitchFamily="34" charset="0"/>
              </a:rPr>
              <a:t>的话</a:t>
            </a:r>
            <a:r>
              <a:rPr lang="zh-CN" altLang="en-US" sz="4800" dirty="0">
                <a:latin typeface="Arial" panose="020B0604020202020204" pitchFamily="34" charset="0"/>
              </a:rPr>
              <a:t>却不能废去。 </a:t>
            </a:r>
            <a:endParaRPr lang="en-SG" sz="2800" dirty="0">
              <a:solidFill>
                <a:srgbClr val="0000FF"/>
              </a:solidFill>
              <a:latin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73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309</a:t>
            </a:r>
            <a:r>
              <a:rPr lang="zh-CN" altLang="en-US" dirty="0" smtClean="0"/>
              <a:t>生活美好歌</a:t>
            </a:r>
            <a:endParaRPr lang="en-S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554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①</a:t>
            </a:r>
            <a:r>
              <a:rPr lang="en-US" altLang="zh-TW" sz="4800" dirty="0"/>
              <a:t/>
            </a:r>
            <a:br>
              <a:rPr lang="en-US" altLang="zh-TW" sz="4800" dirty="0"/>
            </a:br>
            <a:r>
              <a:rPr lang="zh-TW" altLang="en-US" sz="4800" dirty="0"/>
              <a:t>天父世界多么美好</a:t>
            </a:r>
            <a:br>
              <a:rPr lang="zh-TW" altLang="en-US" sz="4800" dirty="0"/>
            </a:br>
            <a:r>
              <a:rPr lang="zh-TW" altLang="en-US" sz="4800" dirty="0"/>
              <a:t>朝霞绘新图 夕照辉耀</a:t>
            </a:r>
            <a:br>
              <a:rPr lang="zh-TW" altLang="en-US" sz="4800" dirty="0"/>
            </a:br>
            <a:r>
              <a:rPr lang="zh-TW" altLang="en-US" sz="4800" dirty="0"/>
              <a:t>鲜花烂漫 雀鸟鸣叫</a:t>
            </a:r>
            <a:br>
              <a:rPr lang="zh-TW" altLang="en-US" sz="4800" dirty="0"/>
            </a:br>
            <a:r>
              <a:rPr lang="zh-TW" altLang="en-US" sz="4800" dirty="0"/>
              <a:t>河山欢乐 神工奇妙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773785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②</a:t>
            </a:r>
            <a:r>
              <a:rPr lang="en-US" altLang="zh-TW" sz="4800" dirty="0"/>
              <a:t/>
            </a:r>
            <a:br>
              <a:rPr lang="en-US" altLang="zh-TW" sz="4800" dirty="0"/>
            </a:br>
            <a:r>
              <a:rPr lang="zh-CN" altLang="en-US" sz="4800" dirty="0"/>
              <a:t>我们生活沐主恩膏</a:t>
            </a:r>
            <a:br>
              <a:rPr lang="zh-CN" altLang="en-US" sz="4800" dirty="0"/>
            </a:br>
            <a:r>
              <a:rPr lang="zh-CN" altLang="en-US" sz="4800" dirty="0"/>
              <a:t>心正忧虑少 手勤饭饱</a:t>
            </a:r>
            <a:br>
              <a:rPr lang="zh-CN" altLang="en-US" sz="4800" dirty="0"/>
            </a:br>
            <a:r>
              <a:rPr lang="zh-CN" altLang="en-US" sz="4800" dirty="0"/>
              <a:t>我心安宁 我灵喜乐</a:t>
            </a:r>
            <a:br>
              <a:rPr lang="zh-CN" altLang="en-US" sz="4800" dirty="0"/>
            </a:br>
            <a:r>
              <a:rPr lang="zh-CN" altLang="en-US" sz="4800" dirty="0"/>
              <a:t>主恩主福 四周环绕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2816190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10090</TotalTime>
  <Words>178</Words>
  <Application>Microsoft Office PowerPoint</Application>
  <PresentationFormat>Widescreen</PresentationFormat>
  <Paragraphs>43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FangSong</vt:lpstr>
      <vt:lpstr>KaiTi</vt:lpstr>
      <vt:lpstr>LiSu</vt:lpstr>
      <vt:lpstr>SimHei</vt:lpstr>
      <vt:lpstr>SimSun</vt:lpstr>
      <vt:lpstr>Arial</vt:lpstr>
      <vt:lpstr>Calibri</vt:lpstr>
      <vt:lpstr>Tw Cen MT</vt:lpstr>
      <vt:lpstr>Tw Cen MT Condensed</vt:lpstr>
      <vt:lpstr>Wingdings 3</vt:lpstr>
      <vt:lpstr>Integral</vt:lpstr>
      <vt:lpstr>2020年10月4日 华语崇拜</vt:lpstr>
      <vt:lpstr>主在圣殿中</vt:lpstr>
      <vt:lpstr>上主今在祂的圣殿中、 上主今在祂的圣殿中； 万国的人当肃静、 万国的人在主前当肃静、 当肃靜、在主前， 当肃静。阿们。</vt:lpstr>
      <vt:lpstr>宣召</vt:lpstr>
      <vt:lpstr>马太福音第廿四章 32你们可以从无花果树学个比方：  当树枝发嫩长叶的时候，  你们就知道夏天近了。 33这样，你们看见这一切的事，  也该知道人子近了，  正在门口了。</vt:lpstr>
      <vt:lpstr>34我实在告诉你们：  这世代还没有过去，  这些事都要成就。 35天地要废去，  我的话却不能废去。 </vt:lpstr>
      <vt:lpstr>309生活美好歌</vt:lpstr>
      <vt:lpstr>① 天父世界多么美好 朝霞绘新图 夕照辉耀 鲜花烂漫 雀鸟鸣叫 河山欢乐 神工奇妙</vt:lpstr>
      <vt:lpstr>② 我们生活沐主恩膏 心正忧虑少 手勤饭饱 我心安宁 我灵喜乐 主恩主福 四周环绕</vt:lpstr>
      <vt:lpstr>③ 展望前程 有主引导 源头活水涌 滋润心苗 主爱长存 公义永恒 力上加力 向前奔跑</vt:lpstr>
      <vt:lpstr>祷告</vt:lpstr>
      <vt:lpstr>荣耀颂</vt:lpstr>
      <vt:lpstr>但愿荣耀，愿荣耀 归与父、子、圣灵， 父、子、圣灵。 起初这样、现在这样、 以后永远也这样、 永无穷尽， 阿们，阿们。</vt:lpstr>
      <vt:lpstr>奉献</vt:lpstr>
      <vt:lpstr>PowerPoint Presentation</vt:lpstr>
      <vt:lpstr>读经 可九47-48；启廿11-15</vt:lpstr>
      <vt:lpstr>马可福音第九章 47倘若你一只眼叫你跌倒，就去掉它！ 你只有一只眼进入上帝的国，强如有 两只眼被丢在地狱里。 48在那里，‘虫是不死的，火是不灭 的。’ </vt:lpstr>
      <vt:lpstr>马可福音第九章 11我又看见一个白色的大宝座与坐在上 面的，从祂面前天地都逃避，再无可 见之处了。12我又看见死了的人，无论 大小，都站在宝座前。案卷展开了， 并且另有一卷展开，就是生命册。死 了的人都凭著这些案卷所记载的，照 他们所行的受审判。</vt:lpstr>
      <vt:lpstr>13于是海交出其中的死人，死亡和阴间 也交出其中的死人。他们都照各人所 行的受审判。 14死亡和阴间也被扔在火湖里，这火湖 就是第二次的死。15若有人名字没记 在生命册上，他就被扔在火湖里。 </vt:lpstr>
      <vt:lpstr>讲道 陈添丰传道</vt:lpstr>
      <vt:lpstr>156我灵之光</vt:lpstr>
      <vt:lpstr>① 亲爱之主 我灵之光 与主相偕 心常不夜 世务如云 莫掩我心 容我与主 永恒相接</vt:lpstr>
      <vt:lpstr>② 当我疲倦 睡眼朦胧 安眠未熟 心境尚聪 但愿最后 一息思量 永远温柔 卧主怀中</vt:lpstr>
      <vt:lpstr>③ 当我醒时 再求施恩 助我进行 尘世路程 行到前途 爱深如海 与主永偕 相契忘形</vt:lpstr>
      <vt:lpstr>祝祷</vt:lpstr>
      <vt:lpstr>阿们颂</vt:lpstr>
      <vt:lpstr>阿…们， 阿…们， 阿……们。</vt:lpstr>
      <vt:lpstr>报告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3月29日华语崇拜</dc:title>
  <dc:creator>home sweet home</dc:creator>
  <cp:lastModifiedBy>home sweet home</cp:lastModifiedBy>
  <cp:revision>347</cp:revision>
  <dcterms:created xsi:type="dcterms:W3CDTF">2020-03-28T02:53:08Z</dcterms:created>
  <dcterms:modified xsi:type="dcterms:W3CDTF">2020-10-03T03:53:32Z</dcterms:modified>
</cp:coreProperties>
</file>